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500" autoAdjust="0"/>
  </p:normalViewPr>
  <p:slideViewPr>
    <p:cSldViewPr snapToGrid="0" snapToObjects="1" showGuides="1">
      <p:cViewPr>
        <p:scale>
          <a:sx n="89" d="100"/>
          <a:sy n="89" d="100"/>
        </p:scale>
        <p:origin x="936" y="248"/>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3/15/22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3/15/22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9.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1.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hyperlink" Target="http://www.freenove.com/tutorial.html" TargetMode="External"/><Relationship Id="rId7" Type="http://schemas.openxmlformats.org/officeDocument/2006/relationships/image" Target="../media/image53.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image" Target="../media/image55.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7.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2.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4.jpeg"/><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9.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8" y="1149179"/>
            <a:ext cx="7539617" cy="5478350"/>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7" name="Picture 6" descr="lock diagram of an SPI system.">
            <a:extLst>
              <a:ext uri="{FF2B5EF4-FFF2-40B4-BE49-F238E27FC236}">
                <a16:creationId xmlns:a16="http://schemas.microsoft.com/office/drawing/2014/main" id="{CB09C89E-E19F-D744-93EC-90785906F5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75240" y="4591104"/>
            <a:ext cx="3411960" cy="1966344"/>
          </a:xfrm>
          <a:prstGeom prst="rect">
            <a:avLst/>
          </a:prstGeom>
          <a:noFill/>
          <a:ln>
            <a:noFill/>
          </a:ln>
        </p:spPr>
      </p:pic>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12055</TotalTime>
  <Words>32219</Words>
  <Application>Microsoft Macintosh PowerPoint</Application>
  <PresentationFormat>Widescreen</PresentationFormat>
  <Paragraphs>4645</Paragraphs>
  <Slides>225</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225</vt:i4>
      </vt:variant>
    </vt:vector>
  </HeadingPairs>
  <TitlesOfParts>
    <vt:vector size="237"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1806</cp:revision>
  <cp:lastPrinted>2020-04-22T22:26:19Z</cp:lastPrinted>
  <dcterms:created xsi:type="dcterms:W3CDTF">2017-02-22T19:21:19Z</dcterms:created>
  <dcterms:modified xsi:type="dcterms:W3CDTF">2022-03-16T02:42:52Z</dcterms:modified>
  <cp:category/>
</cp:coreProperties>
</file>